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31"/>
  </p:normalViewPr>
  <p:slideViewPr>
    <p:cSldViewPr snapToGrid="0" snapToObjects="1">
      <p:cViewPr varScale="1">
        <p:scale>
          <a:sx n="100" d="100"/>
          <a:sy n="100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72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Wingdings</vt:lpstr>
      <vt:lpstr>Arial</vt:lpstr>
      <vt:lpstr>Office Theme</vt:lpstr>
      <vt:lpstr>Data visualization</vt:lpstr>
      <vt:lpstr>Why R?</vt:lpstr>
      <vt:lpstr>RStudio</vt:lpstr>
      <vt:lpstr>Organization in Rstudio (Projects)</vt:lpstr>
      <vt:lpstr>Organization in Rstudio (Projects)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11</cp:revision>
  <dcterms:created xsi:type="dcterms:W3CDTF">2018-06-20T18:16:17Z</dcterms:created>
  <dcterms:modified xsi:type="dcterms:W3CDTF">2018-06-20T20:03:33Z</dcterms:modified>
</cp:coreProperties>
</file>

<file path=docProps/thumbnail.jpeg>
</file>